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F925-0CD7-47D2-885F-F7CA097DC05E}" type="datetimeFigureOut">
              <a:rPr lang="en-US" smtClean="0"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ED42-1D35-452D-9C62-70D9A8B430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F925-0CD7-47D2-885F-F7CA097DC05E}" type="datetimeFigureOut">
              <a:rPr lang="en-US" smtClean="0"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ED42-1D35-452D-9C62-70D9A8B430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F925-0CD7-47D2-885F-F7CA097DC05E}" type="datetimeFigureOut">
              <a:rPr lang="en-US" smtClean="0"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ED42-1D35-452D-9C62-70D9A8B430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F925-0CD7-47D2-885F-F7CA097DC05E}" type="datetimeFigureOut">
              <a:rPr lang="en-US" smtClean="0"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ED42-1D35-452D-9C62-70D9A8B430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F925-0CD7-47D2-885F-F7CA097DC05E}" type="datetimeFigureOut">
              <a:rPr lang="en-US" smtClean="0"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ED42-1D35-452D-9C62-70D9A8B430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F925-0CD7-47D2-885F-F7CA097DC05E}" type="datetimeFigureOut">
              <a:rPr lang="en-US" smtClean="0"/>
              <a:t>3/30/2009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ED42-1D35-452D-9C62-70D9A8B430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F925-0CD7-47D2-885F-F7CA097DC05E}" type="datetimeFigureOut">
              <a:rPr lang="en-US" smtClean="0"/>
              <a:t>3/30/2009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ED42-1D35-452D-9C62-70D9A8B430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F925-0CD7-47D2-885F-F7CA097DC05E}" type="datetimeFigureOut">
              <a:rPr lang="en-US" smtClean="0"/>
              <a:t>3/30/2009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ED42-1D35-452D-9C62-70D9A8B430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F925-0CD7-47D2-885F-F7CA097DC05E}" type="datetimeFigureOut">
              <a:rPr lang="en-US" smtClean="0"/>
              <a:t>3/30/2009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ED42-1D35-452D-9C62-70D9A8B430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F925-0CD7-47D2-885F-F7CA097DC05E}" type="datetimeFigureOut">
              <a:rPr lang="en-US" smtClean="0"/>
              <a:t>3/30/2009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ED42-1D35-452D-9C62-70D9A8B430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F925-0CD7-47D2-885F-F7CA097DC05E}" type="datetimeFigureOut">
              <a:rPr lang="en-US" smtClean="0"/>
              <a:t>3/30/2009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8ED42-1D35-452D-9C62-70D9A8B430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3F925-0CD7-47D2-885F-F7CA097DC05E}" type="datetimeFigureOut">
              <a:rPr lang="en-US" smtClean="0"/>
              <a:t>3/30/2009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8ED42-1D35-452D-9C62-70D9A8B4307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Cemex</a:t>
            </a:r>
            <a:r>
              <a:rPr lang="en-US" dirty="0" smtClean="0"/>
              <a:t>- East Fort Pierce</a:t>
            </a:r>
            <a:br>
              <a:rPr lang="en-US" dirty="0" smtClean="0"/>
            </a:br>
            <a:r>
              <a:rPr lang="en-US" dirty="0" smtClean="0"/>
              <a:t>1110007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27, 20098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Cemex-Ft Pierce-Complaint 3-27-09 00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76200"/>
            <a:ext cx="7620000" cy="57150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792288" y="5943600"/>
            <a:ext cx="5486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Cement dust on the plants from the initial release. The facility has water the ground to reduce the dust.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3276600"/>
            <a:ext cx="19812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System that failed to shut off. </a:t>
            </a:r>
            <a:r>
              <a:rPr lang="en-US" dirty="0"/>
              <a:t> </a:t>
            </a:r>
            <a:r>
              <a:rPr lang="en-US" dirty="0" smtClean="0"/>
              <a:t>An employee of the facility believes it was tampered with.</a:t>
            </a:r>
            <a:endParaRPr lang="en-US" dirty="0"/>
          </a:p>
        </p:txBody>
      </p:sp>
      <p:pic>
        <p:nvPicPr>
          <p:cNvPr id="7" name="Picture Placeholder 6" descr="Cemex-Ft Pierce-Complaint 3-27-09 00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-177800" y="866778"/>
            <a:ext cx="7518400" cy="56388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emex-Ft Pierce-Complaint 3-27-09 0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399" y="0"/>
            <a:ext cx="7562321" cy="567174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43600"/>
            <a:ext cx="5486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Employee’s vehicle from Select Auto. He arrived at work at 7:15, most arrive 8:00.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172200"/>
            <a:ext cx="5486400" cy="685800"/>
          </a:xfrm>
        </p:spPr>
        <p:txBody>
          <a:bodyPr/>
          <a:lstStyle/>
          <a:p>
            <a:r>
              <a:rPr lang="en-US" dirty="0" smtClean="0"/>
              <a:t>View of the facility from the auto dealership.</a:t>
            </a:r>
            <a:endParaRPr lang="en-US" dirty="0"/>
          </a:p>
        </p:txBody>
      </p:sp>
      <p:pic>
        <p:nvPicPr>
          <p:cNvPr id="7" name="Picture Placeholder 6" descr="Cemex-Ft Pierce-Complaint 3-27-09 02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-1"/>
            <a:ext cx="7731655" cy="579874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emex-Ft Pierce-Complaint 3-27-09 02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0"/>
            <a:ext cx="7859712" cy="589478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6096000"/>
            <a:ext cx="5486400" cy="609600"/>
          </a:xfrm>
        </p:spPr>
        <p:txBody>
          <a:bodyPr/>
          <a:lstStyle/>
          <a:p>
            <a:r>
              <a:rPr lang="en-US" dirty="0" smtClean="0"/>
              <a:t>A vehicle in the automobile lot.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80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Cemex- East Fort Pierce 1110007</vt:lpstr>
      <vt:lpstr>Slide 2</vt:lpstr>
      <vt:lpstr>Slide 3</vt:lpstr>
      <vt:lpstr>Slide 4</vt:lpstr>
      <vt:lpstr>Slide 5</vt:lpstr>
      <vt:lpstr>Slide 6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Cemex- East Fort Pierce 1110007</dc:title>
  <dc:creator>tampas_p</dc:creator>
  <cp:lastModifiedBy>tampas_p</cp:lastModifiedBy>
  <cp:revision>3</cp:revision>
  <dcterms:created xsi:type="dcterms:W3CDTF">2009-03-30T18:10:13Z</dcterms:created>
  <dcterms:modified xsi:type="dcterms:W3CDTF">2009-03-30T18:37:37Z</dcterms:modified>
</cp:coreProperties>
</file>